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embeddedFontLst>
    <p:embeddedFont>
      <p:font typeface="Franklin Gothic" charset="0"/>
      <p:bold r:id="rId27"/>
    </p:embeddedFont>
    <p:embeddedFont>
      <p:font typeface="Calibri" pitchFamily="34" charset="0"/>
      <p:regular r:id="rId28"/>
      <p:bold r:id="rId29"/>
      <p:italic r:id="rId30"/>
      <p:boldItalic r:id="rId31"/>
    </p:embeddedFont>
    <p:embeddedFont>
      <p:font typeface="Century Gothic" pitchFamily="34" charset="0"/>
      <p:regular r:id="rId32"/>
      <p:bold r:id="rId33"/>
      <p:italic r:id="rId34"/>
      <p:boldItalic r:id="rId35"/>
    </p:embeddedFont>
    <p:embeddedFont>
      <p:font typeface="Libre Franklin" charset="0"/>
      <p:regular r:id="rId36"/>
      <p:bold r:id="rId37"/>
      <p:italic r:id="rId38"/>
      <p:boldItalic r:id="rId39"/>
    </p:embeddedFont>
    <p:embeddedFont>
      <p:font typeface="Franklin Gothic Heavy" pitchFamily="34" charset="0"/>
      <p:regular r:id="rId40"/>
      <p: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0" autoAdjust="0"/>
    <p:restoredTop sz="94641" autoAdjust="0"/>
  </p:normalViewPr>
  <p:slideViewPr>
    <p:cSldViewPr>
      <p:cViewPr varScale="1">
        <p:scale>
          <a:sx n="64" d="100"/>
          <a:sy n="64" d="100"/>
        </p:scale>
        <p:origin x="-1336" y="-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 name="Google Shape;5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0" name="Google Shape;22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f0b025953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1f0b025953e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1f0b025953e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g1f0b025953e_1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f0b025953e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7" name="Google Shape;267;g1f0b025953e_1_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f0b025953e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g1f0b025953e_1_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1f0b025953e_1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g1f0b025953e_1_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f0b025953e_1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1" name="Google Shape;321;g1f0b025953e_1_9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f0b025953e_1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4" name="Google Shape;334;g1f0b025953e_1_1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 name="Google Shape;62;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1f0b025953e_1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5" name="Google Shape;345;g1f0b025953e_1_1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1f0b025953e_1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8" name="Google Shape;358;g1f0b025953e_1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f0b025953e_1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3" name="Google Shape;373;g1f0b025953e_1_1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b793f64fd1_2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2b793f64fd1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b793f64fd1_2_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2b793f64fd1_2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 name="Google Shape;7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1071546"/>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928802"/>
            <a:ext cx="8520600" cy="4071966"/>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BR"/>
              <a:pPr marL="0" lvl="0" indent="0" algn="r" rtl="0">
                <a:spcBef>
                  <a:spcPts val="0"/>
                </a:spcBef>
                <a:spcAft>
                  <a:spcPts val="0"/>
                </a:spcAft>
                <a:buNone/>
              </a:pPr>
              <a:t>‹N°›</a:t>
            </a:fld>
            <a:endParaRPr/>
          </a:p>
        </p:txBody>
      </p:sp>
      <p:sp>
        <p:nvSpPr>
          <p:cNvPr id="5" name="Rectangle 4"/>
          <p:cNvSpPr/>
          <p:nvPr userDrawn="1"/>
        </p:nvSpPr>
        <p:spPr>
          <a:xfrm>
            <a:off x="-32" y="6072205"/>
            <a:ext cx="9144000" cy="79575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userDrawn="1"/>
        </p:nvSpPr>
        <p:spPr>
          <a:xfrm>
            <a:off x="0" y="0"/>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dirty="0"/>
          </a:p>
        </p:txBody>
      </p:sp>
      <p:sp>
        <p:nvSpPr>
          <p:cNvPr id="10" name="Google Shape;59;p13"/>
          <p:cNvSpPr txBox="1"/>
          <p:nvPr userDrawn="1"/>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dirty="0">
                <a:solidFill>
                  <a:schemeClr val="bg1"/>
                </a:solidFill>
                <a:latin typeface="Franklin Gothic"/>
                <a:ea typeface="Franklin Gothic"/>
                <a:cs typeface="Franklin Gothic"/>
                <a:sym typeface="Franklin Gothic"/>
              </a:rPr>
              <a:t>Paper </a:t>
            </a:r>
            <a:r>
              <a:rPr lang="pt-BR" sz="2100" b="1" dirty="0" smtClean="0">
                <a:solidFill>
                  <a:schemeClr val="bg1"/>
                </a:solidFill>
                <a:latin typeface="Franklin Gothic"/>
                <a:ea typeface="Franklin Gothic"/>
                <a:cs typeface="Franklin Gothic"/>
                <a:sym typeface="Franklin Gothic"/>
              </a:rPr>
              <a:t># Here</a:t>
            </a:r>
            <a:endParaRPr sz="1500" b="1">
              <a:solidFill>
                <a:schemeClr val="bg1"/>
              </a:solidFill>
            </a:endParaRPr>
          </a:p>
        </p:txBody>
      </p:sp>
      <p:sp>
        <p:nvSpPr>
          <p:cNvPr id="11" name="ZoneTexte 10"/>
          <p:cNvSpPr txBox="1"/>
          <p:nvPr userDrawn="1"/>
        </p:nvSpPr>
        <p:spPr>
          <a:xfrm>
            <a:off x="71406" y="214290"/>
            <a:ext cx="4357718" cy="584775"/>
          </a:xfrm>
          <a:prstGeom prst="rect">
            <a:avLst/>
          </a:prstGeom>
          <a:noFill/>
        </p:spPr>
        <p:txBody>
          <a:bodyPr wrap="square" rtlCol="0">
            <a:spAutoFit/>
          </a:bodyPr>
          <a:lstStyle/>
          <a:p>
            <a:r>
              <a:rPr lang="fr-FR" sz="3200" b="1" dirty="0" smtClean="0">
                <a:solidFill>
                  <a:schemeClr val="bg1"/>
                </a:solidFill>
                <a:latin typeface="Franklin Gothic Heavy" pitchFamily="34" charset="0"/>
              </a:rPr>
              <a:t>ADVANCE’</a:t>
            </a:r>
            <a:r>
              <a:rPr lang="fr-FR" sz="2000" b="1" dirty="0" smtClean="0">
                <a:solidFill>
                  <a:schemeClr val="bg1"/>
                </a:solidFill>
                <a:latin typeface="Franklin Gothic Heavy" pitchFamily="34" charset="0"/>
              </a:rPr>
              <a:t> </a:t>
            </a:r>
            <a:r>
              <a:rPr lang="fr-FR" sz="3200" b="1" dirty="0" smtClean="0">
                <a:solidFill>
                  <a:schemeClr val="bg1"/>
                </a:solidFill>
                <a:latin typeface="Franklin Gothic Heavy" pitchFamily="34" charset="0"/>
              </a:rPr>
              <a:t>2025</a:t>
            </a:r>
            <a:endParaRPr lang="fr-FR" sz="3200" b="1" dirty="0">
              <a:solidFill>
                <a:schemeClr val="bg1"/>
              </a:solidFill>
              <a:latin typeface="Franklin Gothic Heavy" pitchFamily="34" charset="0"/>
            </a:endParaRPr>
          </a:p>
        </p:txBody>
      </p:sp>
      <p:sp>
        <p:nvSpPr>
          <p:cNvPr id="12" name="ZoneTexte 11"/>
          <p:cNvSpPr txBox="1"/>
          <p:nvPr userDrawn="1"/>
        </p:nvSpPr>
        <p:spPr>
          <a:xfrm>
            <a:off x="3500430" y="214290"/>
            <a:ext cx="5641288" cy="584775"/>
          </a:xfrm>
          <a:prstGeom prst="rect">
            <a:avLst/>
          </a:prstGeom>
          <a:noFill/>
        </p:spPr>
        <p:txBody>
          <a:bodyPr wrap="none" rtlCol="0">
            <a:spAutoFit/>
          </a:bodyPr>
          <a:lstStyle/>
          <a:p>
            <a:r>
              <a:rPr lang="fr-FR" sz="1600" dirty="0" smtClean="0">
                <a:solidFill>
                  <a:schemeClr val="bg1"/>
                </a:solidFill>
                <a:latin typeface="Franklin Gothic Heavy" pitchFamily="34" charset="0"/>
              </a:rPr>
              <a:t>12th </a:t>
            </a:r>
            <a:r>
              <a:rPr lang="fr-FR" sz="1600" dirty="0" smtClean="0">
                <a:solidFill>
                  <a:schemeClr val="bg1"/>
                </a:solidFill>
                <a:latin typeface="Franklin Gothic Heavy" pitchFamily="34" charset="0"/>
              </a:rPr>
              <a:t>International Workshop </a:t>
            </a:r>
            <a:r>
              <a:rPr lang="fr-FR" sz="1600" dirty="0" smtClean="0">
                <a:solidFill>
                  <a:schemeClr val="bg1"/>
                </a:solidFill>
                <a:latin typeface="Franklin Gothic Heavy" pitchFamily="34" charset="0"/>
              </a:rPr>
              <a:t>on                         21-23 </a:t>
            </a:r>
            <a:r>
              <a:rPr lang="fr-FR" sz="1600" dirty="0" err="1" smtClean="0">
                <a:solidFill>
                  <a:schemeClr val="bg1"/>
                </a:solidFill>
                <a:latin typeface="Franklin Gothic Heavy" pitchFamily="34" charset="0"/>
              </a:rPr>
              <a:t>June</a:t>
            </a:r>
            <a:endParaRPr lang="fr-FR" sz="1600" dirty="0" smtClean="0">
              <a:solidFill>
                <a:schemeClr val="bg1"/>
              </a:solidFill>
              <a:latin typeface="Franklin Gothic Heavy" pitchFamily="34" charset="0"/>
            </a:endParaRPr>
          </a:p>
          <a:p>
            <a:r>
              <a:rPr lang="fr-FR" sz="1600" dirty="0" err="1" smtClean="0">
                <a:solidFill>
                  <a:schemeClr val="bg1"/>
                </a:solidFill>
                <a:latin typeface="Franklin Gothic Heavy" pitchFamily="34" charset="0"/>
              </a:rPr>
              <a:t>Advances</a:t>
            </a:r>
            <a:r>
              <a:rPr lang="fr-FR" sz="1600" dirty="0" smtClean="0">
                <a:solidFill>
                  <a:schemeClr val="bg1"/>
                </a:solidFill>
                <a:latin typeface="Franklin Gothic Heavy" pitchFamily="34" charset="0"/>
              </a:rPr>
              <a:t> in ICT Infrastructures and </a:t>
            </a:r>
            <a:r>
              <a:rPr lang="fr-FR" sz="1600" dirty="0" smtClean="0">
                <a:solidFill>
                  <a:schemeClr val="bg1"/>
                </a:solidFill>
                <a:latin typeface="Franklin Gothic Heavy" pitchFamily="34" charset="0"/>
              </a:rPr>
              <a:t>Services ______2025</a:t>
            </a:r>
            <a:endParaRPr lang="fr-FR" sz="1600" dirty="0">
              <a:solidFill>
                <a:schemeClr val="bg1"/>
              </a:solidFill>
              <a:latin typeface="Franklin Gothic Heavy" pitchFamily="34" charset="0"/>
            </a:endParaRPr>
          </a:p>
        </p:txBody>
      </p:sp>
      <p:sp>
        <p:nvSpPr>
          <p:cNvPr id="13" name="ZoneTexte 12"/>
          <p:cNvSpPr txBox="1"/>
          <p:nvPr userDrawn="1"/>
        </p:nvSpPr>
        <p:spPr>
          <a:xfrm>
            <a:off x="18596" y="6305156"/>
            <a:ext cx="3624710" cy="338554"/>
          </a:xfrm>
          <a:prstGeom prst="rect">
            <a:avLst/>
          </a:prstGeom>
          <a:noFill/>
        </p:spPr>
        <p:txBody>
          <a:bodyPr wrap="none" rtlCol="0">
            <a:spAutoFit/>
          </a:bodyPr>
          <a:lstStyle/>
          <a:p>
            <a:r>
              <a:rPr lang="fr-FR" sz="1600" dirty="0" smtClean="0">
                <a:solidFill>
                  <a:schemeClr val="bg1"/>
                </a:solidFill>
                <a:latin typeface="Franklin Gothic Heavy" pitchFamily="34" charset="0"/>
              </a:rPr>
              <a:t>Sophia-Antipolis, France, </a:t>
            </a:r>
            <a:r>
              <a:rPr lang="fr-FR" sz="1600" dirty="0" err="1" smtClean="0">
                <a:solidFill>
                  <a:schemeClr val="bg1"/>
                </a:solidFill>
                <a:latin typeface="Franklin Gothic Heavy" pitchFamily="34" charset="0"/>
              </a:rPr>
              <a:t>June</a:t>
            </a:r>
            <a:r>
              <a:rPr lang="fr-FR" sz="1600" dirty="0" smtClean="0">
                <a:solidFill>
                  <a:schemeClr val="bg1"/>
                </a:solidFill>
                <a:latin typeface="Franklin Gothic Heavy" pitchFamily="34" charset="0"/>
              </a:rPr>
              <a:t> 2025</a:t>
            </a:r>
            <a:endParaRPr lang="fr-FR" sz="1600" dirty="0">
              <a:solidFill>
                <a:schemeClr val="bg1"/>
              </a:solidFill>
              <a:latin typeface="Franklin Gothic Heavy" pitchFamily="34" charset="0"/>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1607200" y="2945371"/>
            <a:ext cx="5915343"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3200" b="1">
                <a:solidFill>
                  <a:srgbClr val="181F3F"/>
                </a:solidFill>
                <a:latin typeface="Franklin Gothic"/>
                <a:ea typeface="Franklin Gothic"/>
                <a:cs typeface="Franklin Gothic"/>
                <a:sym typeface="Franklin Gothic"/>
              </a:rPr>
              <a:t>Click to edit Master Title Style</a:t>
            </a:r>
            <a:endParaRPr sz="3200" b="1">
              <a:solidFill>
                <a:srgbClr val="181F3F"/>
              </a:solidFill>
              <a:latin typeface="Franklin Gothic"/>
              <a:ea typeface="Franklin Gothic"/>
              <a:cs typeface="Franklin Gothic"/>
              <a:sym typeface="Franklin Gothic"/>
            </a:endParaRPr>
          </a:p>
        </p:txBody>
      </p:sp>
      <p:sp>
        <p:nvSpPr>
          <p:cNvPr id="55" name="Google Shape;55;p13"/>
          <p:cNvSpPr txBox="1"/>
          <p:nvPr/>
        </p:nvSpPr>
        <p:spPr>
          <a:xfrm>
            <a:off x="1981743" y="3526557"/>
            <a:ext cx="5179174"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2000" b="1">
                <a:solidFill>
                  <a:srgbClr val="181F3F"/>
                </a:solidFill>
                <a:latin typeface="Franklin Gothic"/>
                <a:ea typeface="Franklin Gothic"/>
                <a:cs typeface="Franklin Gothic"/>
                <a:sym typeface="Franklin Gothic"/>
              </a:rPr>
              <a:t>Click to edit de Subtitle</a:t>
            </a:r>
            <a:endParaRPr/>
          </a:p>
        </p:txBody>
      </p:sp>
      <p:grpSp>
        <p:nvGrpSpPr>
          <p:cNvPr id="56" name="Google Shape;56;p13"/>
          <p:cNvGrpSpPr/>
          <p:nvPr/>
        </p:nvGrpSpPr>
        <p:grpSpPr>
          <a:xfrm>
            <a:off x="7948092" y="6222424"/>
            <a:ext cx="1066324" cy="523116"/>
            <a:chOff x="4730507" y="6112670"/>
            <a:chExt cx="1289700" cy="632700"/>
          </a:xfrm>
        </p:grpSpPr>
        <p:sp>
          <p:nvSpPr>
            <p:cNvPr id="57" name="Google Shape;57;p13"/>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58" name="Google Shape;58;p13"/>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2"/>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93" name="Google Shape;193;p22"/>
          <p:cNvSpPr txBox="1"/>
          <p:nvPr/>
        </p:nvSpPr>
        <p:spPr>
          <a:xfrm rot="-5400000">
            <a:off x="-922414" y="3541646"/>
            <a:ext cx="3435615"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194" name="Google Shape;194;p22"/>
          <p:cNvSpPr txBox="1"/>
          <p:nvPr/>
        </p:nvSpPr>
        <p:spPr>
          <a:xfrm rot="-5400000">
            <a:off x="-433412" y="3281167"/>
            <a:ext cx="4107208" cy="58907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95" name="Google Shape;195;p22"/>
          <p:cNvSpPr txBox="1"/>
          <p:nvPr/>
        </p:nvSpPr>
        <p:spPr>
          <a:xfrm rot="-5400000">
            <a:off x="109027" y="3332827"/>
            <a:ext cx="4107208" cy="5062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96" name="Google Shape;196;p22"/>
          <p:cNvSpPr txBox="1"/>
          <p:nvPr/>
        </p:nvSpPr>
        <p:spPr>
          <a:xfrm rot="-5400000">
            <a:off x="599808" y="3358659"/>
            <a:ext cx="4107208"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197" name="Google Shape;197;p22"/>
          <p:cNvSpPr txBox="1"/>
          <p:nvPr/>
        </p:nvSpPr>
        <p:spPr>
          <a:xfrm rot="-5400000">
            <a:off x="1103502" y="3371573"/>
            <a:ext cx="4107208"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198" name="Google Shape;198;p22"/>
          <p:cNvCxnSpPr/>
          <p:nvPr/>
        </p:nvCxnSpPr>
        <p:spPr>
          <a:xfrm rot="10800000" flipH="1">
            <a:off x="1505918" y="5668504"/>
            <a:ext cx="6312974" cy="2583"/>
          </a:xfrm>
          <a:prstGeom prst="straightConnector1">
            <a:avLst/>
          </a:prstGeom>
          <a:noFill/>
          <a:ln w="19050" cap="flat" cmpd="sng">
            <a:solidFill>
              <a:srgbClr val="181F3F"/>
            </a:solidFill>
            <a:prstDash val="solid"/>
            <a:miter lim="800000"/>
            <a:headEnd type="none" w="sm" len="sm"/>
            <a:tailEnd type="none" w="sm" len="sm"/>
          </a:ln>
        </p:spPr>
      </p:cxnSp>
      <p:grpSp>
        <p:nvGrpSpPr>
          <p:cNvPr id="199" name="Google Shape;199;p22"/>
          <p:cNvGrpSpPr/>
          <p:nvPr/>
        </p:nvGrpSpPr>
        <p:grpSpPr>
          <a:xfrm>
            <a:off x="7948092" y="6222424"/>
            <a:ext cx="1066324" cy="523116"/>
            <a:chOff x="4730507" y="6112670"/>
            <a:chExt cx="1289700" cy="632700"/>
          </a:xfrm>
        </p:grpSpPr>
        <p:sp>
          <p:nvSpPr>
            <p:cNvPr id="200" name="Google Shape;200;p22"/>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01" name="Google Shape;201;p22"/>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02" name="Google Shape;202;p22"/>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3"/>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08" name="Google Shape;208;p23"/>
          <p:cNvSpPr txBox="1"/>
          <p:nvPr/>
        </p:nvSpPr>
        <p:spPr>
          <a:xfrm>
            <a:off x="319526" y="1187149"/>
            <a:ext cx="798178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209" name="Google Shape;209;p23"/>
          <p:cNvSpPr txBox="1"/>
          <p:nvPr/>
        </p:nvSpPr>
        <p:spPr>
          <a:xfrm rot="-5400000">
            <a:off x="-1442877" y="3360734"/>
            <a:ext cx="4107208" cy="58907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10" name="Google Shape;210;p23"/>
          <p:cNvSpPr txBox="1"/>
          <p:nvPr/>
        </p:nvSpPr>
        <p:spPr>
          <a:xfrm rot="-5400000">
            <a:off x="-900438" y="3412394"/>
            <a:ext cx="4107208" cy="5062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11" name="Google Shape;211;p23"/>
          <p:cNvSpPr txBox="1"/>
          <p:nvPr/>
        </p:nvSpPr>
        <p:spPr>
          <a:xfrm rot="-5400000">
            <a:off x="-409657" y="3438226"/>
            <a:ext cx="4107208"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212" name="Google Shape;212;p23"/>
          <p:cNvSpPr txBox="1"/>
          <p:nvPr/>
        </p:nvSpPr>
        <p:spPr>
          <a:xfrm rot="-5400000">
            <a:off x="94037" y="3451140"/>
            <a:ext cx="4107208"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213" name="Google Shape;213;p23"/>
          <p:cNvCxnSpPr/>
          <p:nvPr/>
        </p:nvCxnSpPr>
        <p:spPr>
          <a:xfrm rot="10800000" flipH="1">
            <a:off x="496453" y="5773901"/>
            <a:ext cx="7539923" cy="2583"/>
          </a:xfrm>
          <a:prstGeom prst="straightConnector1">
            <a:avLst/>
          </a:prstGeom>
          <a:noFill/>
          <a:ln w="19050" cap="flat" cmpd="sng">
            <a:solidFill>
              <a:srgbClr val="181F3F"/>
            </a:solidFill>
            <a:prstDash val="solid"/>
            <a:miter lim="800000"/>
            <a:headEnd type="none" w="sm" len="sm"/>
            <a:tailEnd type="none" w="sm" len="sm"/>
          </a:ln>
        </p:spPr>
      </p:cxnSp>
      <p:grpSp>
        <p:nvGrpSpPr>
          <p:cNvPr id="214" name="Google Shape;214;p23"/>
          <p:cNvGrpSpPr/>
          <p:nvPr/>
        </p:nvGrpSpPr>
        <p:grpSpPr>
          <a:xfrm>
            <a:off x="7948092" y="6222424"/>
            <a:ext cx="1066324" cy="523116"/>
            <a:chOff x="4730507" y="6112670"/>
            <a:chExt cx="1289700" cy="632700"/>
          </a:xfrm>
        </p:grpSpPr>
        <p:sp>
          <p:nvSpPr>
            <p:cNvPr id="215" name="Google Shape;215;p23"/>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16" name="Google Shape;216;p23"/>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17" name="Google Shape;217;p23"/>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4"/>
          <p:cNvSpPr txBox="1"/>
          <p:nvPr/>
        </p:nvSpPr>
        <p:spPr>
          <a:xfrm>
            <a:off x="431912" y="3804207"/>
            <a:ext cx="70389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3200" b="1">
                <a:solidFill>
                  <a:srgbClr val="181F3F"/>
                </a:solidFill>
                <a:latin typeface="Franklin Gothic"/>
                <a:ea typeface="Franklin Gothic"/>
                <a:cs typeface="Franklin Gothic"/>
                <a:sym typeface="Franklin Gothic"/>
              </a:rPr>
              <a:t>Click to edit Master session split title</a:t>
            </a:r>
            <a:endParaRPr sz="3200" b="1">
              <a:solidFill>
                <a:srgbClr val="181F3F"/>
              </a:solidFill>
              <a:latin typeface="Franklin Gothic"/>
              <a:ea typeface="Franklin Gothic"/>
              <a:cs typeface="Franklin Gothic"/>
              <a:sym typeface="Franklin Gothic"/>
            </a:endParaRPr>
          </a:p>
        </p:txBody>
      </p:sp>
      <p:sp>
        <p:nvSpPr>
          <p:cNvPr id="223" name="Google Shape;223;p24"/>
          <p:cNvSpPr txBox="1"/>
          <p:nvPr/>
        </p:nvSpPr>
        <p:spPr>
          <a:xfrm>
            <a:off x="431912" y="4385393"/>
            <a:ext cx="5179200" cy="400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000" b="1">
                <a:solidFill>
                  <a:srgbClr val="181F3F"/>
                </a:solidFill>
                <a:latin typeface="Franklin Gothic"/>
                <a:ea typeface="Franklin Gothic"/>
                <a:cs typeface="Franklin Gothic"/>
                <a:sym typeface="Franklin Gothic"/>
              </a:rPr>
              <a:t>Click to edit de Subtitle</a:t>
            </a:r>
            <a:endParaRPr/>
          </a:p>
        </p:txBody>
      </p:sp>
      <p:cxnSp>
        <p:nvCxnSpPr>
          <p:cNvPr id="224" name="Google Shape;224;p24"/>
          <p:cNvCxnSpPr/>
          <p:nvPr/>
        </p:nvCxnSpPr>
        <p:spPr>
          <a:xfrm rot="10800000" flipH="1">
            <a:off x="3391635" y="4584148"/>
            <a:ext cx="5409000" cy="2700"/>
          </a:xfrm>
          <a:prstGeom prst="straightConnector1">
            <a:avLst/>
          </a:prstGeom>
          <a:noFill/>
          <a:ln w="19050" cap="flat" cmpd="sng">
            <a:solidFill>
              <a:srgbClr val="181F3F"/>
            </a:solidFill>
            <a:prstDash val="solid"/>
            <a:miter lim="800000"/>
            <a:headEnd type="none" w="sm" len="sm"/>
            <a:tailEnd type="none" w="sm" len="sm"/>
          </a:ln>
        </p:spPr>
      </p:cxnSp>
      <p:grpSp>
        <p:nvGrpSpPr>
          <p:cNvPr id="225" name="Google Shape;225;p24"/>
          <p:cNvGrpSpPr/>
          <p:nvPr/>
        </p:nvGrpSpPr>
        <p:grpSpPr>
          <a:xfrm>
            <a:off x="7948092" y="6222424"/>
            <a:ext cx="1066324" cy="523116"/>
            <a:chOff x="4730507" y="6112670"/>
            <a:chExt cx="1289700" cy="632700"/>
          </a:xfrm>
        </p:grpSpPr>
        <p:sp>
          <p:nvSpPr>
            <p:cNvPr id="226" name="Google Shape;226;p24"/>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27" name="Google Shape;227;p24"/>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5"/>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33" name="Google Shape;233;p25"/>
          <p:cNvSpPr txBox="1"/>
          <p:nvPr/>
        </p:nvSpPr>
        <p:spPr>
          <a:xfrm>
            <a:off x="225267" y="1314129"/>
            <a:ext cx="5179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234" name="Google Shape;234;p25"/>
          <p:cNvSpPr txBox="1"/>
          <p:nvPr/>
        </p:nvSpPr>
        <p:spPr>
          <a:xfrm>
            <a:off x="225266" y="1959891"/>
            <a:ext cx="51792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600" b="1">
                <a:solidFill>
                  <a:srgbClr val="181F3F"/>
                </a:solidFill>
                <a:latin typeface="Franklin Gothic"/>
                <a:ea typeface="Franklin Gothic"/>
                <a:cs typeface="Franklin Gothic"/>
                <a:sym typeface="Franklin Gothic"/>
              </a:rPr>
              <a:t>Click to edit Subtitle</a:t>
            </a:r>
            <a:endParaRPr/>
          </a:p>
        </p:txBody>
      </p:sp>
      <p:sp>
        <p:nvSpPr>
          <p:cNvPr id="235" name="Google Shape;235;p25"/>
          <p:cNvSpPr txBox="1"/>
          <p:nvPr/>
        </p:nvSpPr>
        <p:spPr>
          <a:xfrm>
            <a:off x="225265" y="2295687"/>
            <a:ext cx="5192100" cy="32940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236" name="Google Shape;236;p25"/>
          <p:cNvSpPr/>
          <p:nvPr/>
        </p:nvSpPr>
        <p:spPr>
          <a:xfrm>
            <a:off x="5580081" y="1426213"/>
            <a:ext cx="3228900" cy="4003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37" name="Google Shape;237;p25"/>
          <p:cNvSpPr txBox="1"/>
          <p:nvPr/>
        </p:nvSpPr>
        <p:spPr>
          <a:xfrm>
            <a:off x="6547241" y="3248534"/>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238" name="Google Shape;238;p25"/>
          <p:cNvGrpSpPr/>
          <p:nvPr/>
        </p:nvGrpSpPr>
        <p:grpSpPr>
          <a:xfrm>
            <a:off x="7948092" y="6222424"/>
            <a:ext cx="1066324" cy="523116"/>
            <a:chOff x="4730507" y="6112670"/>
            <a:chExt cx="1289700" cy="632700"/>
          </a:xfrm>
        </p:grpSpPr>
        <p:sp>
          <p:nvSpPr>
            <p:cNvPr id="239" name="Google Shape;239;p25"/>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40" name="Google Shape;240;p25"/>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41" name="Google Shape;241;p25"/>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26"/>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47" name="Google Shape;247;p26"/>
          <p:cNvSpPr txBox="1"/>
          <p:nvPr/>
        </p:nvSpPr>
        <p:spPr>
          <a:xfrm>
            <a:off x="225267" y="1137236"/>
            <a:ext cx="5179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248" name="Google Shape;248;p26"/>
          <p:cNvSpPr/>
          <p:nvPr/>
        </p:nvSpPr>
        <p:spPr>
          <a:xfrm>
            <a:off x="5566474" y="3525865"/>
            <a:ext cx="3228900" cy="19632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49" name="Google Shape;249;p26"/>
          <p:cNvSpPr txBox="1"/>
          <p:nvPr/>
        </p:nvSpPr>
        <p:spPr>
          <a:xfrm>
            <a:off x="6533634" y="4366626"/>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250" name="Google Shape;250;p26"/>
          <p:cNvSpPr/>
          <p:nvPr/>
        </p:nvSpPr>
        <p:spPr>
          <a:xfrm>
            <a:off x="5566474" y="1343187"/>
            <a:ext cx="3228900" cy="19632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51" name="Google Shape;251;p26"/>
          <p:cNvSpPr txBox="1"/>
          <p:nvPr/>
        </p:nvSpPr>
        <p:spPr>
          <a:xfrm>
            <a:off x="6533633" y="2119371"/>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252" name="Google Shape;252;p26"/>
          <p:cNvSpPr txBox="1"/>
          <p:nvPr/>
        </p:nvSpPr>
        <p:spPr>
          <a:xfrm>
            <a:off x="238181" y="1925066"/>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253" name="Google Shape;253;p26"/>
          <p:cNvSpPr txBox="1"/>
          <p:nvPr/>
        </p:nvSpPr>
        <p:spPr>
          <a:xfrm>
            <a:off x="238180" y="2196286"/>
            <a:ext cx="51792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254" name="Google Shape;254;p26"/>
          <p:cNvGrpSpPr/>
          <p:nvPr/>
        </p:nvGrpSpPr>
        <p:grpSpPr>
          <a:xfrm>
            <a:off x="568780" y="2635404"/>
            <a:ext cx="4538695" cy="1446900"/>
            <a:chOff x="878746" y="2790387"/>
            <a:chExt cx="4538695" cy="1446900"/>
          </a:xfrm>
        </p:grpSpPr>
        <p:sp>
          <p:nvSpPr>
            <p:cNvPr id="255" name="Google Shape;255;p26"/>
            <p:cNvSpPr txBox="1"/>
            <p:nvPr/>
          </p:nvSpPr>
          <p:spPr>
            <a:xfrm>
              <a:off x="1051841" y="2790387"/>
              <a:ext cx="4365600" cy="14469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sz="1600" i="1">
                <a:solidFill>
                  <a:schemeClr val="dk1"/>
                </a:solidFill>
                <a:latin typeface="Libre Franklin"/>
                <a:ea typeface="Libre Franklin"/>
                <a:cs typeface="Libre Franklin"/>
                <a:sym typeface="Libre Franklin"/>
              </a:endParaRPr>
            </a:p>
          </p:txBody>
        </p:sp>
        <p:cxnSp>
          <p:nvCxnSpPr>
            <p:cNvPr id="256" name="Google Shape;256;p26"/>
            <p:cNvCxnSpPr/>
            <p:nvPr/>
          </p:nvCxnSpPr>
          <p:spPr>
            <a:xfrm>
              <a:off x="878746" y="2926730"/>
              <a:ext cx="10200" cy="901500"/>
            </a:xfrm>
            <a:prstGeom prst="straightConnector1">
              <a:avLst/>
            </a:prstGeom>
            <a:noFill/>
            <a:ln w="19050" cap="flat" cmpd="sng">
              <a:solidFill>
                <a:srgbClr val="181F3F"/>
              </a:solidFill>
              <a:prstDash val="solid"/>
              <a:miter lim="800000"/>
              <a:headEnd type="none" w="sm" len="sm"/>
              <a:tailEnd type="none" w="sm" len="sm"/>
            </a:ln>
          </p:spPr>
        </p:cxnSp>
      </p:grpSp>
      <p:sp>
        <p:nvSpPr>
          <p:cNvPr id="257" name="Google Shape;257;p26"/>
          <p:cNvSpPr txBox="1"/>
          <p:nvPr/>
        </p:nvSpPr>
        <p:spPr>
          <a:xfrm>
            <a:off x="238182" y="4068997"/>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258" name="Google Shape;258;p26"/>
          <p:cNvSpPr txBox="1"/>
          <p:nvPr/>
        </p:nvSpPr>
        <p:spPr>
          <a:xfrm>
            <a:off x="238181" y="4327302"/>
            <a:ext cx="51792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sp>
        <p:nvSpPr>
          <p:cNvPr id="259" name="Google Shape;259;p26"/>
          <p:cNvSpPr txBox="1"/>
          <p:nvPr/>
        </p:nvSpPr>
        <p:spPr>
          <a:xfrm>
            <a:off x="251097" y="4960150"/>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260" name="Google Shape;260;p26"/>
          <p:cNvSpPr txBox="1"/>
          <p:nvPr/>
        </p:nvSpPr>
        <p:spPr>
          <a:xfrm>
            <a:off x="251096" y="5218454"/>
            <a:ext cx="51792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261" name="Google Shape;261;p26"/>
          <p:cNvGrpSpPr/>
          <p:nvPr/>
        </p:nvGrpSpPr>
        <p:grpSpPr>
          <a:xfrm>
            <a:off x="7948092" y="6222424"/>
            <a:ext cx="1066324" cy="523116"/>
            <a:chOff x="4730507" y="6112670"/>
            <a:chExt cx="1289700" cy="632700"/>
          </a:xfrm>
        </p:grpSpPr>
        <p:sp>
          <p:nvSpPr>
            <p:cNvPr id="262" name="Google Shape;262;p26"/>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63" name="Google Shape;263;p26"/>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64" name="Google Shape;264;p26"/>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7"/>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70" name="Google Shape;270;p27"/>
          <p:cNvSpPr txBox="1"/>
          <p:nvPr/>
        </p:nvSpPr>
        <p:spPr>
          <a:xfrm>
            <a:off x="225267" y="1273307"/>
            <a:ext cx="5179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271" name="Google Shape;271;p27"/>
          <p:cNvSpPr txBox="1"/>
          <p:nvPr/>
        </p:nvSpPr>
        <p:spPr>
          <a:xfrm>
            <a:off x="276926" y="1789917"/>
            <a:ext cx="4107300" cy="461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72" name="Google Shape;272;p27"/>
          <p:cNvSpPr txBox="1"/>
          <p:nvPr/>
        </p:nvSpPr>
        <p:spPr>
          <a:xfrm>
            <a:off x="276925" y="2306526"/>
            <a:ext cx="4107300" cy="40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73" name="Google Shape;273;p27"/>
          <p:cNvSpPr txBox="1"/>
          <p:nvPr/>
        </p:nvSpPr>
        <p:spPr>
          <a:xfrm>
            <a:off x="276925" y="2784392"/>
            <a:ext cx="41073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274" name="Google Shape;274;p27"/>
          <p:cNvSpPr txBox="1"/>
          <p:nvPr/>
        </p:nvSpPr>
        <p:spPr>
          <a:xfrm>
            <a:off x="276924" y="3236424"/>
            <a:ext cx="41073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275" name="Google Shape;275;p27"/>
          <p:cNvGrpSpPr/>
          <p:nvPr/>
        </p:nvGrpSpPr>
        <p:grpSpPr>
          <a:xfrm>
            <a:off x="7948092" y="6222424"/>
            <a:ext cx="1066324" cy="523116"/>
            <a:chOff x="4730507" y="6112670"/>
            <a:chExt cx="1289700" cy="632700"/>
          </a:xfrm>
        </p:grpSpPr>
        <p:sp>
          <p:nvSpPr>
            <p:cNvPr id="276" name="Google Shape;276;p27"/>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77" name="Google Shape;277;p27"/>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78" name="Google Shape;278;p27"/>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8"/>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84" name="Google Shape;284;p28"/>
          <p:cNvSpPr txBox="1"/>
          <p:nvPr/>
        </p:nvSpPr>
        <p:spPr>
          <a:xfrm>
            <a:off x="238182" y="1205272"/>
            <a:ext cx="43269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285" name="Google Shape;285;p28"/>
          <p:cNvSpPr txBox="1"/>
          <p:nvPr/>
        </p:nvSpPr>
        <p:spPr>
          <a:xfrm>
            <a:off x="315672" y="2183371"/>
            <a:ext cx="4107300" cy="461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86" name="Google Shape;286;p28"/>
          <p:cNvSpPr txBox="1"/>
          <p:nvPr/>
        </p:nvSpPr>
        <p:spPr>
          <a:xfrm>
            <a:off x="315671" y="2699980"/>
            <a:ext cx="4107300" cy="40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87" name="Google Shape;287;p28"/>
          <p:cNvSpPr txBox="1"/>
          <p:nvPr/>
        </p:nvSpPr>
        <p:spPr>
          <a:xfrm>
            <a:off x="315671" y="3177846"/>
            <a:ext cx="41073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288" name="Google Shape;288;p28"/>
          <p:cNvSpPr txBox="1"/>
          <p:nvPr/>
        </p:nvSpPr>
        <p:spPr>
          <a:xfrm>
            <a:off x="315670" y="3629878"/>
            <a:ext cx="41073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289" name="Google Shape;289;p28"/>
          <p:cNvSpPr txBox="1"/>
          <p:nvPr/>
        </p:nvSpPr>
        <p:spPr>
          <a:xfrm>
            <a:off x="4732690" y="1166525"/>
            <a:ext cx="43269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cxnSp>
        <p:nvCxnSpPr>
          <p:cNvPr id="290" name="Google Shape;290;p28"/>
          <p:cNvCxnSpPr/>
          <p:nvPr/>
        </p:nvCxnSpPr>
        <p:spPr>
          <a:xfrm>
            <a:off x="4575099" y="1222852"/>
            <a:ext cx="10200" cy="4246500"/>
          </a:xfrm>
          <a:prstGeom prst="straightConnector1">
            <a:avLst/>
          </a:prstGeom>
          <a:noFill/>
          <a:ln w="19050" cap="flat" cmpd="sng">
            <a:solidFill>
              <a:srgbClr val="181F3F"/>
            </a:solidFill>
            <a:prstDash val="solid"/>
            <a:miter lim="800000"/>
            <a:headEnd type="none" w="sm" len="sm"/>
            <a:tailEnd type="none" w="sm" len="sm"/>
          </a:ln>
        </p:spPr>
      </p:cxnSp>
      <p:sp>
        <p:nvSpPr>
          <p:cNvPr id="291" name="Google Shape;291;p28"/>
          <p:cNvSpPr txBox="1"/>
          <p:nvPr/>
        </p:nvSpPr>
        <p:spPr>
          <a:xfrm>
            <a:off x="4758520" y="2131710"/>
            <a:ext cx="4107300" cy="461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92" name="Google Shape;292;p28"/>
          <p:cNvSpPr txBox="1"/>
          <p:nvPr/>
        </p:nvSpPr>
        <p:spPr>
          <a:xfrm>
            <a:off x="4758519" y="2648319"/>
            <a:ext cx="4107300" cy="40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93" name="Google Shape;293;p28"/>
          <p:cNvSpPr txBox="1"/>
          <p:nvPr/>
        </p:nvSpPr>
        <p:spPr>
          <a:xfrm>
            <a:off x="4758519" y="3126185"/>
            <a:ext cx="41073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294" name="Google Shape;294;p28"/>
          <p:cNvSpPr txBox="1"/>
          <p:nvPr/>
        </p:nvSpPr>
        <p:spPr>
          <a:xfrm>
            <a:off x="4758518" y="3578217"/>
            <a:ext cx="41073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295" name="Google Shape;295;p28"/>
          <p:cNvGrpSpPr/>
          <p:nvPr/>
        </p:nvGrpSpPr>
        <p:grpSpPr>
          <a:xfrm>
            <a:off x="7948092" y="6222424"/>
            <a:ext cx="1066324" cy="523116"/>
            <a:chOff x="4730507" y="6112670"/>
            <a:chExt cx="1289700" cy="632700"/>
          </a:xfrm>
        </p:grpSpPr>
        <p:sp>
          <p:nvSpPr>
            <p:cNvPr id="296" name="Google Shape;296;p28"/>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97" name="Google Shape;297;p28"/>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98" name="Google Shape;298;p28"/>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29"/>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04" name="Google Shape;304;p29"/>
          <p:cNvSpPr txBox="1"/>
          <p:nvPr/>
        </p:nvSpPr>
        <p:spPr>
          <a:xfrm>
            <a:off x="225267" y="1137236"/>
            <a:ext cx="5179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305" name="Google Shape;305;p29"/>
          <p:cNvSpPr txBox="1"/>
          <p:nvPr/>
        </p:nvSpPr>
        <p:spPr>
          <a:xfrm>
            <a:off x="238180" y="1718421"/>
            <a:ext cx="51792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a:p>
        </p:txBody>
      </p:sp>
      <p:sp>
        <p:nvSpPr>
          <p:cNvPr id="306" name="Google Shape;306;p29"/>
          <p:cNvSpPr txBox="1"/>
          <p:nvPr/>
        </p:nvSpPr>
        <p:spPr>
          <a:xfrm>
            <a:off x="496484" y="3332828"/>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307" name="Google Shape;307;p29"/>
          <p:cNvSpPr txBox="1"/>
          <p:nvPr/>
        </p:nvSpPr>
        <p:spPr>
          <a:xfrm>
            <a:off x="238180" y="2092964"/>
            <a:ext cx="5192100" cy="1077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Loren ipsum dolor sit amet, consextetuer adipiscing elit, sed diam nonummy nigh euismod tincidunt ut laoreet dolore magna aliquan erat volutpat:</a:t>
            </a:r>
            <a:endParaRPr sz="1600">
              <a:solidFill>
                <a:schemeClr val="dk1"/>
              </a:solidFill>
              <a:latin typeface="Libre Franklin"/>
              <a:ea typeface="Libre Franklin"/>
              <a:cs typeface="Libre Franklin"/>
              <a:sym typeface="Libre Franklin"/>
            </a:endParaRPr>
          </a:p>
        </p:txBody>
      </p:sp>
      <p:sp>
        <p:nvSpPr>
          <p:cNvPr id="308" name="Google Shape;308;p29"/>
          <p:cNvSpPr txBox="1"/>
          <p:nvPr/>
        </p:nvSpPr>
        <p:spPr>
          <a:xfrm>
            <a:off x="496483" y="3720285"/>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309" name="Google Shape;309;p29"/>
          <p:cNvSpPr txBox="1"/>
          <p:nvPr/>
        </p:nvSpPr>
        <p:spPr>
          <a:xfrm>
            <a:off x="548144" y="5725644"/>
            <a:ext cx="51792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310" name="Google Shape;310;p29"/>
          <p:cNvGrpSpPr/>
          <p:nvPr/>
        </p:nvGrpSpPr>
        <p:grpSpPr>
          <a:xfrm>
            <a:off x="620441" y="4120652"/>
            <a:ext cx="4507022" cy="1446900"/>
            <a:chOff x="878746" y="2790381"/>
            <a:chExt cx="4507022" cy="1446900"/>
          </a:xfrm>
        </p:grpSpPr>
        <p:sp>
          <p:nvSpPr>
            <p:cNvPr id="311" name="Google Shape;311;p29"/>
            <p:cNvSpPr txBox="1"/>
            <p:nvPr/>
          </p:nvSpPr>
          <p:spPr>
            <a:xfrm>
              <a:off x="1020168" y="2790381"/>
              <a:ext cx="4365600" cy="14469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sz="1600" i="1">
                <a:solidFill>
                  <a:schemeClr val="dk1"/>
                </a:solidFill>
                <a:latin typeface="Libre Franklin"/>
                <a:ea typeface="Libre Franklin"/>
                <a:cs typeface="Libre Franklin"/>
                <a:sym typeface="Libre Franklin"/>
              </a:endParaRPr>
            </a:p>
          </p:txBody>
        </p:sp>
        <p:cxnSp>
          <p:nvCxnSpPr>
            <p:cNvPr id="312" name="Google Shape;312;p29"/>
            <p:cNvCxnSpPr/>
            <p:nvPr/>
          </p:nvCxnSpPr>
          <p:spPr>
            <a:xfrm>
              <a:off x="878746" y="2926730"/>
              <a:ext cx="0" cy="1294200"/>
            </a:xfrm>
            <a:prstGeom prst="straightConnector1">
              <a:avLst/>
            </a:prstGeom>
            <a:noFill/>
            <a:ln w="19050" cap="flat" cmpd="sng">
              <a:solidFill>
                <a:srgbClr val="181F3F"/>
              </a:solidFill>
              <a:prstDash val="solid"/>
              <a:miter lim="800000"/>
              <a:headEnd type="none" w="sm" len="sm"/>
              <a:tailEnd type="none" w="sm" len="sm"/>
            </a:ln>
          </p:spPr>
        </p:cxnSp>
      </p:grpSp>
      <p:sp>
        <p:nvSpPr>
          <p:cNvPr id="313" name="Google Shape;313;p29"/>
          <p:cNvSpPr/>
          <p:nvPr/>
        </p:nvSpPr>
        <p:spPr>
          <a:xfrm>
            <a:off x="5566474" y="1317356"/>
            <a:ext cx="3228900" cy="40941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14" name="Google Shape;314;p29"/>
          <p:cNvSpPr txBox="1"/>
          <p:nvPr/>
        </p:nvSpPr>
        <p:spPr>
          <a:xfrm>
            <a:off x="6533634" y="3139677"/>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15" name="Google Shape;315;p29"/>
          <p:cNvGrpSpPr/>
          <p:nvPr/>
        </p:nvGrpSpPr>
        <p:grpSpPr>
          <a:xfrm>
            <a:off x="7948092" y="6222424"/>
            <a:ext cx="1066324" cy="523116"/>
            <a:chOff x="4730507" y="6112670"/>
            <a:chExt cx="1289700" cy="632700"/>
          </a:xfrm>
        </p:grpSpPr>
        <p:sp>
          <p:nvSpPr>
            <p:cNvPr id="316" name="Google Shape;316;p29"/>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17" name="Google Shape;317;p29"/>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18" name="Google Shape;318;p29"/>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0"/>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24" name="Google Shape;324;p30"/>
          <p:cNvSpPr/>
          <p:nvPr/>
        </p:nvSpPr>
        <p:spPr>
          <a:xfrm>
            <a:off x="4649492" y="1317356"/>
            <a:ext cx="4223400" cy="40941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25" name="Google Shape;325;p30"/>
          <p:cNvSpPr txBox="1"/>
          <p:nvPr/>
        </p:nvSpPr>
        <p:spPr>
          <a:xfrm>
            <a:off x="6068684" y="3152592"/>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326" name="Google Shape;326;p30"/>
          <p:cNvSpPr/>
          <p:nvPr/>
        </p:nvSpPr>
        <p:spPr>
          <a:xfrm>
            <a:off x="258305" y="1317356"/>
            <a:ext cx="4223400" cy="40941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27" name="Google Shape;327;p30"/>
          <p:cNvSpPr txBox="1"/>
          <p:nvPr/>
        </p:nvSpPr>
        <p:spPr>
          <a:xfrm>
            <a:off x="1729159" y="3139677"/>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28" name="Google Shape;328;p30"/>
          <p:cNvGrpSpPr/>
          <p:nvPr/>
        </p:nvGrpSpPr>
        <p:grpSpPr>
          <a:xfrm>
            <a:off x="7948092" y="6222424"/>
            <a:ext cx="1066324" cy="523116"/>
            <a:chOff x="4730507" y="6112670"/>
            <a:chExt cx="1289700" cy="632700"/>
          </a:xfrm>
        </p:grpSpPr>
        <p:sp>
          <p:nvSpPr>
            <p:cNvPr id="329" name="Google Shape;329;p30"/>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30" name="Google Shape;330;p30"/>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31" name="Google Shape;331;p30"/>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31"/>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37" name="Google Shape;337;p31"/>
          <p:cNvSpPr/>
          <p:nvPr/>
        </p:nvSpPr>
        <p:spPr>
          <a:xfrm>
            <a:off x="349405" y="1197199"/>
            <a:ext cx="8537100" cy="43911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38" name="Google Shape;338;p31"/>
          <p:cNvSpPr txBox="1"/>
          <p:nvPr/>
        </p:nvSpPr>
        <p:spPr>
          <a:xfrm>
            <a:off x="3963498" y="2933033"/>
            <a:ext cx="12897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39" name="Google Shape;339;p31"/>
          <p:cNvGrpSpPr/>
          <p:nvPr/>
        </p:nvGrpSpPr>
        <p:grpSpPr>
          <a:xfrm>
            <a:off x="7948092" y="6222424"/>
            <a:ext cx="1066324" cy="523116"/>
            <a:chOff x="4730507" y="6112670"/>
            <a:chExt cx="1289700" cy="632700"/>
          </a:xfrm>
        </p:grpSpPr>
        <p:sp>
          <p:nvSpPr>
            <p:cNvPr id="340" name="Google Shape;340;p31"/>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41" name="Google Shape;341;p31"/>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42" name="Google Shape;342;p31"/>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63"/>
        <p:cNvGrpSpPr/>
        <p:nvPr/>
      </p:nvGrpSpPr>
      <p:grpSpPr>
        <a:xfrm>
          <a:off x="0" y="0"/>
          <a:ext cx="0" cy="0"/>
          <a:chOff x="0" y="0"/>
          <a:chExt cx="0" cy="0"/>
        </a:xfrm>
      </p:grpSpPr>
      <p:sp>
        <p:nvSpPr>
          <p:cNvPr id="64" name="Google Shape;64;p14"/>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65" name="Google Shape;65;p14"/>
          <p:cNvSpPr txBox="1"/>
          <p:nvPr/>
        </p:nvSpPr>
        <p:spPr>
          <a:xfrm>
            <a:off x="225267" y="1314129"/>
            <a:ext cx="517917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66" name="Google Shape;66;p14"/>
          <p:cNvSpPr txBox="1"/>
          <p:nvPr/>
        </p:nvSpPr>
        <p:spPr>
          <a:xfrm>
            <a:off x="225266" y="1959891"/>
            <a:ext cx="517917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600" b="1">
                <a:solidFill>
                  <a:srgbClr val="181F3F"/>
                </a:solidFill>
                <a:latin typeface="Franklin Gothic"/>
                <a:ea typeface="Franklin Gothic"/>
                <a:cs typeface="Franklin Gothic"/>
                <a:sym typeface="Franklin Gothic"/>
              </a:rPr>
              <a:t>Click to edit Subtitle</a:t>
            </a:r>
            <a:endParaRPr/>
          </a:p>
        </p:txBody>
      </p:sp>
      <p:sp>
        <p:nvSpPr>
          <p:cNvPr id="67" name="Google Shape;67;p14"/>
          <p:cNvSpPr txBox="1"/>
          <p:nvPr/>
        </p:nvSpPr>
        <p:spPr>
          <a:xfrm>
            <a:off x="225265" y="2295687"/>
            <a:ext cx="5192089" cy="337117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dirty="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68" name="Google Shape;68;p14"/>
          <p:cNvSpPr/>
          <p:nvPr/>
        </p:nvSpPr>
        <p:spPr>
          <a:xfrm>
            <a:off x="5580081" y="1426213"/>
            <a:ext cx="3228813" cy="4003728"/>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69" name="Google Shape;69;p14"/>
          <p:cNvSpPr txBox="1"/>
          <p:nvPr/>
        </p:nvSpPr>
        <p:spPr>
          <a:xfrm>
            <a:off x="6547241" y="3248534"/>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70" name="Google Shape;70;p14"/>
          <p:cNvGrpSpPr/>
          <p:nvPr/>
        </p:nvGrpSpPr>
        <p:grpSpPr>
          <a:xfrm>
            <a:off x="7948092" y="6222424"/>
            <a:ext cx="1066324" cy="523116"/>
            <a:chOff x="4730507" y="6112670"/>
            <a:chExt cx="1289700" cy="632700"/>
          </a:xfrm>
        </p:grpSpPr>
        <p:sp>
          <p:nvSpPr>
            <p:cNvPr id="71" name="Google Shape;71;p14"/>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72" name="Google Shape;72;p14"/>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73" name="Google Shape;73;p14"/>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32"/>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48" name="Google Shape;348;p32"/>
          <p:cNvSpPr txBox="1"/>
          <p:nvPr/>
        </p:nvSpPr>
        <p:spPr>
          <a:xfrm>
            <a:off x="252481" y="1232486"/>
            <a:ext cx="5179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349" name="Google Shape;349;p32"/>
          <p:cNvSpPr txBox="1"/>
          <p:nvPr/>
        </p:nvSpPr>
        <p:spPr>
          <a:xfrm>
            <a:off x="252480" y="1878248"/>
            <a:ext cx="51792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600" b="1">
                <a:solidFill>
                  <a:srgbClr val="181F3F"/>
                </a:solidFill>
                <a:latin typeface="Franklin Gothic"/>
                <a:ea typeface="Franklin Gothic"/>
                <a:cs typeface="Franklin Gothic"/>
                <a:sym typeface="Franklin Gothic"/>
              </a:rPr>
              <a:t>Click to edit Subtitle or Main Topics</a:t>
            </a:r>
            <a:endParaRPr sz="1600" b="1">
              <a:solidFill>
                <a:srgbClr val="181F3F"/>
              </a:solidFill>
              <a:latin typeface="Franklin Gothic"/>
              <a:ea typeface="Franklin Gothic"/>
              <a:cs typeface="Franklin Gothic"/>
              <a:sym typeface="Franklin Gothic"/>
            </a:endParaRPr>
          </a:p>
        </p:txBody>
      </p:sp>
      <p:sp>
        <p:nvSpPr>
          <p:cNvPr id="350" name="Google Shape;350;p32"/>
          <p:cNvSpPr txBox="1"/>
          <p:nvPr/>
        </p:nvSpPr>
        <p:spPr>
          <a:xfrm>
            <a:off x="252479" y="2214044"/>
            <a:ext cx="4740000" cy="3663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351" name="Google Shape;351;p32"/>
          <p:cNvSpPr txBox="1"/>
          <p:nvPr/>
        </p:nvSpPr>
        <p:spPr>
          <a:xfrm>
            <a:off x="5481772" y="1666759"/>
            <a:ext cx="3371100" cy="3663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 Loren ipsum dolor sit amet, consextetuer adipiscing elit</a:t>
            </a:r>
            <a:endParaRPr sz="1800" i="1">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600" i="1">
              <a:solidFill>
                <a:schemeClr val="dk1"/>
              </a:solidFill>
              <a:latin typeface="Libre Franklin"/>
              <a:ea typeface="Libre Franklin"/>
              <a:cs typeface="Libre Franklin"/>
              <a:sym typeface="Libre Franklin"/>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800">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600" b="1" i="1">
              <a:solidFill>
                <a:srgbClr val="181F3F"/>
              </a:solidFill>
              <a:latin typeface="Franklin Gothic"/>
              <a:ea typeface="Franklin Gothic"/>
              <a:cs typeface="Franklin Gothic"/>
              <a:sym typeface="Franklin Gothic"/>
            </a:endParaRPr>
          </a:p>
        </p:txBody>
      </p:sp>
      <p:grpSp>
        <p:nvGrpSpPr>
          <p:cNvPr id="352" name="Google Shape;352;p32"/>
          <p:cNvGrpSpPr/>
          <p:nvPr/>
        </p:nvGrpSpPr>
        <p:grpSpPr>
          <a:xfrm>
            <a:off x="7948092" y="6222424"/>
            <a:ext cx="1066324" cy="523116"/>
            <a:chOff x="4730507" y="6112670"/>
            <a:chExt cx="1289700" cy="632700"/>
          </a:xfrm>
        </p:grpSpPr>
        <p:sp>
          <p:nvSpPr>
            <p:cNvPr id="353" name="Google Shape;353;p32"/>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54" name="Google Shape;354;p32"/>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55" name="Google Shape;355;p32"/>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33"/>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61" name="Google Shape;361;p33"/>
          <p:cNvSpPr txBox="1"/>
          <p:nvPr/>
        </p:nvSpPr>
        <p:spPr>
          <a:xfrm rot="-5400000">
            <a:off x="-922310" y="3541557"/>
            <a:ext cx="34356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362" name="Google Shape;362;p33"/>
          <p:cNvSpPr txBox="1"/>
          <p:nvPr/>
        </p:nvSpPr>
        <p:spPr>
          <a:xfrm rot="-5400000">
            <a:off x="-497144" y="3344807"/>
            <a:ext cx="4107300" cy="461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363" name="Google Shape;363;p33"/>
          <p:cNvSpPr txBox="1"/>
          <p:nvPr/>
        </p:nvSpPr>
        <p:spPr>
          <a:xfrm rot="-5400000">
            <a:off x="55935" y="3385827"/>
            <a:ext cx="4107300" cy="40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364" name="Google Shape;364;p33"/>
          <p:cNvSpPr txBox="1"/>
          <p:nvPr/>
        </p:nvSpPr>
        <p:spPr>
          <a:xfrm rot="-5400000">
            <a:off x="551976" y="3406399"/>
            <a:ext cx="41073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365" name="Google Shape;365;p33"/>
          <p:cNvSpPr txBox="1"/>
          <p:nvPr/>
        </p:nvSpPr>
        <p:spPr>
          <a:xfrm rot="-5400000">
            <a:off x="1061081" y="3413902"/>
            <a:ext cx="41073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366" name="Google Shape;366;p33"/>
          <p:cNvCxnSpPr/>
          <p:nvPr/>
        </p:nvCxnSpPr>
        <p:spPr>
          <a:xfrm rot="10800000" flipH="1">
            <a:off x="1505918" y="5668387"/>
            <a:ext cx="6312900" cy="2700"/>
          </a:xfrm>
          <a:prstGeom prst="straightConnector1">
            <a:avLst/>
          </a:prstGeom>
          <a:noFill/>
          <a:ln w="19050" cap="flat" cmpd="sng">
            <a:solidFill>
              <a:srgbClr val="181F3F"/>
            </a:solidFill>
            <a:prstDash val="solid"/>
            <a:miter lim="800000"/>
            <a:headEnd type="none" w="sm" len="sm"/>
            <a:tailEnd type="none" w="sm" len="sm"/>
          </a:ln>
        </p:spPr>
      </p:cxnSp>
      <p:grpSp>
        <p:nvGrpSpPr>
          <p:cNvPr id="367" name="Google Shape;367;p33"/>
          <p:cNvGrpSpPr/>
          <p:nvPr/>
        </p:nvGrpSpPr>
        <p:grpSpPr>
          <a:xfrm>
            <a:off x="7948092" y="6222424"/>
            <a:ext cx="1066324" cy="523116"/>
            <a:chOff x="4730507" y="6112670"/>
            <a:chExt cx="1289700" cy="632700"/>
          </a:xfrm>
        </p:grpSpPr>
        <p:sp>
          <p:nvSpPr>
            <p:cNvPr id="368" name="Google Shape;368;p33"/>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69" name="Google Shape;369;p33"/>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70" name="Google Shape;370;p33"/>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34"/>
          <p:cNvSpPr txBox="1"/>
          <p:nvPr/>
        </p:nvSpPr>
        <p:spPr>
          <a:xfrm>
            <a:off x="8072990" y="5591171"/>
            <a:ext cx="9750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76" name="Google Shape;376;p34"/>
          <p:cNvSpPr txBox="1"/>
          <p:nvPr/>
        </p:nvSpPr>
        <p:spPr>
          <a:xfrm>
            <a:off x="319526" y="1187149"/>
            <a:ext cx="79818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377" name="Google Shape;377;p34"/>
          <p:cNvSpPr txBox="1"/>
          <p:nvPr/>
        </p:nvSpPr>
        <p:spPr>
          <a:xfrm rot="-5400000">
            <a:off x="-1506609" y="3424374"/>
            <a:ext cx="4107300" cy="461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378" name="Google Shape;378;p34"/>
          <p:cNvSpPr txBox="1"/>
          <p:nvPr/>
        </p:nvSpPr>
        <p:spPr>
          <a:xfrm rot="-5400000">
            <a:off x="-953530" y="3465394"/>
            <a:ext cx="4107300" cy="40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379" name="Google Shape;379;p34"/>
          <p:cNvSpPr txBox="1"/>
          <p:nvPr/>
        </p:nvSpPr>
        <p:spPr>
          <a:xfrm rot="-5400000">
            <a:off x="-457488" y="3485966"/>
            <a:ext cx="4107300" cy="3693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380" name="Google Shape;380;p34"/>
          <p:cNvSpPr txBox="1"/>
          <p:nvPr/>
        </p:nvSpPr>
        <p:spPr>
          <a:xfrm rot="-5400000">
            <a:off x="51617" y="3493468"/>
            <a:ext cx="4107300" cy="338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381" name="Google Shape;381;p34"/>
          <p:cNvCxnSpPr/>
          <p:nvPr/>
        </p:nvCxnSpPr>
        <p:spPr>
          <a:xfrm rot="10800000" flipH="1">
            <a:off x="496453" y="5773784"/>
            <a:ext cx="7539900" cy="2700"/>
          </a:xfrm>
          <a:prstGeom prst="straightConnector1">
            <a:avLst/>
          </a:prstGeom>
          <a:noFill/>
          <a:ln w="19050" cap="flat" cmpd="sng">
            <a:solidFill>
              <a:srgbClr val="181F3F"/>
            </a:solidFill>
            <a:prstDash val="solid"/>
            <a:miter lim="800000"/>
            <a:headEnd type="none" w="sm" len="sm"/>
            <a:tailEnd type="none" w="sm" len="sm"/>
          </a:ln>
        </p:spPr>
      </p:cxnSp>
      <p:grpSp>
        <p:nvGrpSpPr>
          <p:cNvPr id="382" name="Google Shape;382;p34"/>
          <p:cNvGrpSpPr/>
          <p:nvPr/>
        </p:nvGrpSpPr>
        <p:grpSpPr>
          <a:xfrm>
            <a:off x="7948092" y="6222424"/>
            <a:ext cx="1066324" cy="523116"/>
            <a:chOff x="4730507" y="6112670"/>
            <a:chExt cx="1289700" cy="632700"/>
          </a:xfrm>
        </p:grpSpPr>
        <p:sp>
          <p:nvSpPr>
            <p:cNvPr id="383" name="Google Shape;383;p34"/>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84" name="Google Shape;384;p34"/>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85" name="Google Shape;385;p34"/>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35"/>
          <p:cNvSpPr txBox="1"/>
          <p:nvPr/>
        </p:nvSpPr>
        <p:spPr>
          <a:xfrm>
            <a:off x="997200" y="846050"/>
            <a:ext cx="71496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pt-BR" sz="2200" b="1">
                <a:solidFill>
                  <a:srgbClr val="FF0000"/>
                </a:solidFill>
                <a:latin typeface="Franklin Gothic"/>
                <a:ea typeface="Franklin Gothic"/>
                <a:cs typeface="Franklin Gothic"/>
                <a:sym typeface="Franklin Gothic"/>
              </a:rPr>
              <a:t>(edit here)</a:t>
            </a:r>
            <a:endParaRPr sz="80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5"/>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79" name="Google Shape;79;p15"/>
          <p:cNvSpPr txBox="1"/>
          <p:nvPr/>
        </p:nvSpPr>
        <p:spPr>
          <a:xfrm>
            <a:off x="225267" y="1137236"/>
            <a:ext cx="517917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80" name="Google Shape;80;p15"/>
          <p:cNvSpPr/>
          <p:nvPr/>
        </p:nvSpPr>
        <p:spPr>
          <a:xfrm>
            <a:off x="5566474" y="3525865"/>
            <a:ext cx="3228813" cy="1963118"/>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81" name="Google Shape;81;p15"/>
          <p:cNvSpPr txBox="1"/>
          <p:nvPr/>
        </p:nvSpPr>
        <p:spPr>
          <a:xfrm>
            <a:off x="6533634" y="4366626"/>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82" name="Google Shape;82;p15"/>
          <p:cNvSpPr/>
          <p:nvPr/>
        </p:nvSpPr>
        <p:spPr>
          <a:xfrm>
            <a:off x="5566474" y="1343187"/>
            <a:ext cx="3228813" cy="1963118"/>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83" name="Google Shape;83;p15"/>
          <p:cNvSpPr txBox="1"/>
          <p:nvPr/>
        </p:nvSpPr>
        <p:spPr>
          <a:xfrm>
            <a:off x="6533633" y="2119371"/>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84" name="Google Shape;84;p15"/>
          <p:cNvSpPr txBox="1"/>
          <p:nvPr/>
        </p:nvSpPr>
        <p:spPr>
          <a:xfrm>
            <a:off x="238181" y="1925066"/>
            <a:ext cx="5179174" cy="33855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85" name="Google Shape;85;p15"/>
          <p:cNvSpPr txBox="1"/>
          <p:nvPr/>
        </p:nvSpPr>
        <p:spPr>
          <a:xfrm>
            <a:off x="238180" y="2196286"/>
            <a:ext cx="5179174" cy="41652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86" name="Google Shape;86;p15"/>
          <p:cNvGrpSpPr/>
          <p:nvPr/>
        </p:nvGrpSpPr>
        <p:grpSpPr>
          <a:xfrm>
            <a:off x="568780" y="2635404"/>
            <a:ext cx="4538608" cy="1155188"/>
            <a:chOff x="878746" y="2790387"/>
            <a:chExt cx="4538608" cy="1155188"/>
          </a:xfrm>
        </p:grpSpPr>
        <p:sp>
          <p:nvSpPr>
            <p:cNvPr id="87" name="Google Shape;87;p15"/>
            <p:cNvSpPr txBox="1"/>
            <p:nvPr/>
          </p:nvSpPr>
          <p:spPr>
            <a:xfrm>
              <a:off x="1051841" y="2790387"/>
              <a:ext cx="4365513" cy="1155188"/>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sz="1600" i="1">
                <a:solidFill>
                  <a:schemeClr val="dk1"/>
                </a:solidFill>
                <a:latin typeface="Libre Franklin"/>
                <a:ea typeface="Libre Franklin"/>
                <a:cs typeface="Libre Franklin"/>
                <a:sym typeface="Libre Franklin"/>
              </a:endParaRPr>
            </a:p>
          </p:txBody>
        </p:sp>
        <p:cxnSp>
          <p:nvCxnSpPr>
            <p:cNvPr id="88" name="Google Shape;88;p15"/>
            <p:cNvCxnSpPr/>
            <p:nvPr/>
          </p:nvCxnSpPr>
          <p:spPr>
            <a:xfrm>
              <a:off x="878746" y="2926730"/>
              <a:ext cx="10331" cy="901484"/>
            </a:xfrm>
            <a:prstGeom prst="straightConnector1">
              <a:avLst/>
            </a:prstGeom>
            <a:noFill/>
            <a:ln w="19050" cap="flat" cmpd="sng">
              <a:solidFill>
                <a:srgbClr val="181F3F"/>
              </a:solidFill>
              <a:prstDash val="solid"/>
              <a:miter lim="800000"/>
              <a:headEnd type="none" w="sm" len="sm"/>
              <a:tailEnd type="none" w="sm" len="sm"/>
            </a:ln>
          </p:spPr>
        </p:cxnSp>
      </p:grpSp>
      <p:sp>
        <p:nvSpPr>
          <p:cNvPr id="89" name="Google Shape;89;p15"/>
          <p:cNvSpPr txBox="1"/>
          <p:nvPr/>
        </p:nvSpPr>
        <p:spPr>
          <a:xfrm>
            <a:off x="238182" y="4068997"/>
            <a:ext cx="5179174" cy="33855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90" name="Google Shape;90;p15"/>
          <p:cNvSpPr txBox="1"/>
          <p:nvPr/>
        </p:nvSpPr>
        <p:spPr>
          <a:xfrm>
            <a:off x="238181" y="4327302"/>
            <a:ext cx="5179174" cy="41652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sp>
        <p:nvSpPr>
          <p:cNvPr id="91" name="Google Shape;91;p15"/>
          <p:cNvSpPr txBox="1"/>
          <p:nvPr/>
        </p:nvSpPr>
        <p:spPr>
          <a:xfrm>
            <a:off x="251097" y="4960150"/>
            <a:ext cx="5179174" cy="33855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p:txBody>
      </p:sp>
      <p:sp>
        <p:nvSpPr>
          <p:cNvPr id="92" name="Google Shape;92;p15"/>
          <p:cNvSpPr txBox="1"/>
          <p:nvPr/>
        </p:nvSpPr>
        <p:spPr>
          <a:xfrm>
            <a:off x="251096" y="5218454"/>
            <a:ext cx="5179174" cy="41652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93" name="Google Shape;93;p15"/>
          <p:cNvGrpSpPr/>
          <p:nvPr/>
        </p:nvGrpSpPr>
        <p:grpSpPr>
          <a:xfrm>
            <a:off x="7948092" y="6222424"/>
            <a:ext cx="1066324" cy="523116"/>
            <a:chOff x="4730507" y="6112670"/>
            <a:chExt cx="1289700" cy="632700"/>
          </a:xfrm>
        </p:grpSpPr>
        <p:sp>
          <p:nvSpPr>
            <p:cNvPr id="94" name="Google Shape;94;p15"/>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95" name="Google Shape;95;p15"/>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96" name="Google Shape;96;p15"/>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6"/>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02" name="Google Shape;102;p16"/>
          <p:cNvSpPr txBox="1"/>
          <p:nvPr/>
        </p:nvSpPr>
        <p:spPr>
          <a:xfrm>
            <a:off x="225267" y="1273307"/>
            <a:ext cx="517917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103" name="Google Shape;103;p16"/>
          <p:cNvSpPr txBox="1"/>
          <p:nvPr/>
        </p:nvSpPr>
        <p:spPr>
          <a:xfrm>
            <a:off x="276926" y="1789917"/>
            <a:ext cx="4107208" cy="58907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04" name="Google Shape;104;p16"/>
          <p:cNvSpPr txBox="1"/>
          <p:nvPr/>
        </p:nvSpPr>
        <p:spPr>
          <a:xfrm>
            <a:off x="276925" y="2306526"/>
            <a:ext cx="4107208" cy="5062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05" name="Google Shape;105;p16"/>
          <p:cNvSpPr txBox="1"/>
          <p:nvPr/>
        </p:nvSpPr>
        <p:spPr>
          <a:xfrm>
            <a:off x="276925" y="2784392"/>
            <a:ext cx="4107208"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106" name="Google Shape;106;p16"/>
          <p:cNvSpPr txBox="1"/>
          <p:nvPr/>
        </p:nvSpPr>
        <p:spPr>
          <a:xfrm>
            <a:off x="276924" y="3236424"/>
            <a:ext cx="4107208"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07" name="Google Shape;107;p16"/>
          <p:cNvGrpSpPr/>
          <p:nvPr/>
        </p:nvGrpSpPr>
        <p:grpSpPr>
          <a:xfrm>
            <a:off x="7948092" y="6222424"/>
            <a:ext cx="1066324" cy="523116"/>
            <a:chOff x="4730507" y="6112670"/>
            <a:chExt cx="1289700" cy="632700"/>
          </a:xfrm>
        </p:grpSpPr>
        <p:sp>
          <p:nvSpPr>
            <p:cNvPr id="108" name="Google Shape;108;p16"/>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09" name="Google Shape;109;p16"/>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10" name="Google Shape;110;p16"/>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16" name="Google Shape;116;p17"/>
          <p:cNvSpPr txBox="1"/>
          <p:nvPr/>
        </p:nvSpPr>
        <p:spPr>
          <a:xfrm>
            <a:off x="238182" y="1205272"/>
            <a:ext cx="4326768"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117" name="Google Shape;117;p17"/>
          <p:cNvSpPr txBox="1"/>
          <p:nvPr/>
        </p:nvSpPr>
        <p:spPr>
          <a:xfrm>
            <a:off x="315672" y="2183371"/>
            <a:ext cx="4107208" cy="58907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18" name="Google Shape;118;p17"/>
          <p:cNvSpPr txBox="1"/>
          <p:nvPr/>
        </p:nvSpPr>
        <p:spPr>
          <a:xfrm>
            <a:off x="315671" y="2699980"/>
            <a:ext cx="4107208" cy="5062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19" name="Google Shape;119;p17"/>
          <p:cNvSpPr txBox="1"/>
          <p:nvPr/>
        </p:nvSpPr>
        <p:spPr>
          <a:xfrm>
            <a:off x="315671" y="3177846"/>
            <a:ext cx="4107208"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120" name="Google Shape;120;p17"/>
          <p:cNvSpPr txBox="1"/>
          <p:nvPr/>
        </p:nvSpPr>
        <p:spPr>
          <a:xfrm>
            <a:off x="315670" y="3629878"/>
            <a:ext cx="4107208"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21" name="Google Shape;121;p17"/>
          <p:cNvSpPr txBox="1"/>
          <p:nvPr/>
        </p:nvSpPr>
        <p:spPr>
          <a:xfrm>
            <a:off x="4732690" y="1166525"/>
            <a:ext cx="4326768"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cxnSp>
        <p:nvCxnSpPr>
          <p:cNvPr id="122" name="Google Shape;122;p17"/>
          <p:cNvCxnSpPr/>
          <p:nvPr/>
        </p:nvCxnSpPr>
        <p:spPr>
          <a:xfrm>
            <a:off x="4575099" y="1222852"/>
            <a:ext cx="10331" cy="4246534"/>
          </a:xfrm>
          <a:prstGeom prst="straightConnector1">
            <a:avLst/>
          </a:prstGeom>
          <a:noFill/>
          <a:ln w="19050" cap="flat" cmpd="sng">
            <a:solidFill>
              <a:srgbClr val="181F3F"/>
            </a:solidFill>
            <a:prstDash val="solid"/>
            <a:miter lim="800000"/>
            <a:headEnd type="none" w="sm" len="sm"/>
            <a:tailEnd type="none" w="sm" len="sm"/>
          </a:ln>
        </p:spPr>
      </p:cxnSp>
      <p:sp>
        <p:nvSpPr>
          <p:cNvPr id="123" name="Google Shape;123;p17"/>
          <p:cNvSpPr txBox="1"/>
          <p:nvPr/>
        </p:nvSpPr>
        <p:spPr>
          <a:xfrm>
            <a:off x="4758520" y="2131710"/>
            <a:ext cx="4107208" cy="58907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400"/>
              <a:buFont typeface="Noto Sans Symbols"/>
              <a:buChar char="▪"/>
            </a:pPr>
            <a:r>
              <a:rPr lang="pt-BR" sz="2400" b="1">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24" name="Google Shape;124;p17"/>
          <p:cNvSpPr txBox="1"/>
          <p:nvPr/>
        </p:nvSpPr>
        <p:spPr>
          <a:xfrm>
            <a:off x="4758519" y="2648319"/>
            <a:ext cx="4107208" cy="5062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2000"/>
              <a:buFont typeface="Noto Sans Symbols"/>
              <a:buChar char="▪"/>
            </a:pPr>
            <a:r>
              <a:rPr lang="pt-BR" sz="2000" b="1">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25" name="Google Shape;125;p17"/>
          <p:cNvSpPr txBox="1"/>
          <p:nvPr/>
        </p:nvSpPr>
        <p:spPr>
          <a:xfrm>
            <a:off x="4758519" y="3126185"/>
            <a:ext cx="4107208"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sz="1800" b="1">
              <a:solidFill>
                <a:srgbClr val="181F3F"/>
              </a:solidFill>
              <a:latin typeface="Franklin Gothic"/>
              <a:ea typeface="Franklin Gothic"/>
              <a:cs typeface="Franklin Gothic"/>
              <a:sym typeface="Franklin Gothic"/>
            </a:endParaRPr>
          </a:p>
        </p:txBody>
      </p:sp>
      <p:sp>
        <p:nvSpPr>
          <p:cNvPr id="126" name="Google Shape;126;p17"/>
          <p:cNvSpPr txBox="1"/>
          <p:nvPr/>
        </p:nvSpPr>
        <p:spPr>
          <a:xfrm>
            <a:off x="4758518" y="3578217"/>
            <a:ext cx="4107208"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27" name="Google Shape;127;p17"/>
          <p:cNvGrpSpPr/>
          <p:nvPr/>
        </p:nvGrpSpPr>
        <p:grpSpPr>
          <a:xfrm>
            <a:off x="7948092" y="6222424"/>
            <a:ext cx="1066324" cy="523116"/>
            <a:chOff x="4730507" y="6112670"/>
            <a:chExt cx="1289700" cy="632700"/>
          </a:xfrm>
        </p:grpSpPr>
        <p:sp>
          <p:nvSpPr>
            <p:cNvPr id="128" name="Google Shape;128;p17"/>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29" name="Google Shape;129;p17"/>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30" name="Google Shape;130;p17"/>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8"/>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36" name="Google Shape;136;p18"/>
          <p:cNvSpPr txBox="1"/>
          <p:nvPr/>
        </p:nvSpPr>
        <p:spPr>
          <a:xfrm>
            <a:off x="225267" y="1137236"/>
            <a:ext cx="517917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137" name="Google Shape;137;p18"/>
          <p:cNvSpPr txBox="1"/>
          <p:nvPr/>
        </p:nvSpPr>
        <p:spPr>
          <a:xfrm>
            <a:off x="238180" y="1718421"/>
            <a:ext cx="5179174" cy="464871"/>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800"/>
              <a:buFont typeface="Noto Sans Symbols"/>
              <a:buChar char="▪"/>
            </a:pPr>
            <a:r>
              <a:rPr lang="pt-BR" sz="1800" b="1">
                <a:solidFill>
                  <a:srgbClr val="181F3F"/>
                </a:solidFill>
                <a:latin typeface="Franklin Gothic"/>
                <a:ea typeface="Franklin Gothic"/>
                <a:cs typeface="Franklin Gothic"/>
                <a:sym typeface="Franklin Gothic"/>
              </a:rPr>
              <a:t>Click to edit your Topics 3</a:t>
            </a:r>
            <a:endParaRPr/>
          </a:p>
        </p:txBody>
      </p:sp>
      <p:sp>
        <p:nvSpPr>
          <p:cNvPr id="138" name="Google Shape;138;p18"/>
          <p:cNvSpPr txBox="1"/>
          <p:nvPr/>
        </p:nvSpPr>
        <p:spPr>
          <a:xfrm>
            <a:off x="496484" y="3332828"/>
            <a:ext cx="5179174"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39" name="Google Shape;139;p18"/>
          <p:cNvSpPr txBox="1"/>
          <p:nvPr/>
        </p:nvSpPr>
        <p:spPr>
          <a:xfrm>
            <a:off x="238180" y="2092964"/>
            <a:ext cx="5192089" cy="116063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Loren ipsum dolor sit amet, consextetuer adipiscing elit, sed diam nonummy nigh euismod tincidunt ut laoreet dolore magna aliquan erat volutpat:</a:t>
            </a:r>
            <a:endParaRPr sz="1600">
              <a:solidFill>
                <a:schemeClr val="dk1"/>
              </a:solidFill>
              <a:latin typeface="Libre Franklin"/>
              <a:ea typeface="Libre Franklin"/>
              <a:cs typeface="Libre Franklin"/>
              <a:sym typeface="Libre Franklin"/>
            </a:endParaRPr>
          </a:p>
        </p:txBody>
      </p:sp>
      <p:sp>
        <p:nvSpPr>
          <p:cNvPr id="140" name="Google Shape;140;p18"/>
          <p:cNvSpPr txBox="1"/>
          <p:nvPr/>
        </p:nvSpPr>
        <p:spPr>
          <a:xfrm>
            <a:off x="496483" y="3720285"/>
            <a:ext cx="5179174"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41" name="Google Shape;141;p18"/>
          <p:cNvSpPr txBox="1"/>
          <p:nvPr/>
        </p:nvSpPr>
        <p:spPr>
          <a:xfrm>
            <a:off x="548144" y="5283031"/>
            <a:ext cx="5179174" cy="42344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42" name="Google Shape;142;p18"/>
          <p:cNvGrpSpPr/>
          <p:nvPr/>
        </p:nvGrpSpPr>
        <p:grpSpPr>
          <a:xfrm>
            <a:off x="620441" y="4120658"/>
            <a:ext cx="4538608" cy="1155188"/>
            <a:chOff x="878746" y="2790387"/>
            <a:chExt cx="4538608" cy="1155188"/>
          </a:xfrm>
        </p:grpSpPr>
        <p:sp>
          <p:nvSpPr>
            <p:cNvPr id="143" name="Google Shape;143;p18"/>
            <p:cNvSpPr txBox="1"/>
            <p:nvPr/>
          </p:nvSpPr>
          <p:spPr>
            <a:xfrm>
              <a:off x="1051841" y="2790387"/>
              <a:ext cx="4365513" cy="1155188"/>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sz="1600" i="1">
                <a:solidFill>
                  <a:schemeClr val="dk1"/>
                </a:solidFill>
                <a:latin typeface="Libre Franklin"/>
                <a:ea typeface="Libre Franklin"/>
                <a:cs typeface="Libre Franklin"/>
                <a:sym typeface="Libre Franklin"/>
              </a:endParaRPr>
            </a:p>
          </p:txBody>
        </p:sp>
        <p:cxnSp>
          <p:nvCxnSpPr>
            <p:cNvPr id="144" name="Google Shape;144;p18"/>
            <p:cNvCxnSpPr/>
            <p:nvPr/>
          </p:nvCxnSpPr>
          <p:spPr>
            <a:xfrm>
              <a:off x="878746" y="2926730"/>
              <a:ext cx="10331" cy="901484"/>
            </a:xfrm>
            <a:prstGeom prst="straightConnector1">
              <a:avLst/>
            </a:prstGeom>
            <a:noFill/>
            <a:ln w="19050" cap="flat" cmpd="sng">
              <a:solidFill>
                <a:srgbClr val="181F3F"/>
              </a:solidFill>
              <a:prstDash val="solid"/>
              <a:miter lim="800000"/>
              <a:headEnd type="none" w="sm" len="sm"/>
              <a:tailEnd type="none" w="sm" len="sm"/>
            </a:ln>
          </p:spPr>
        </p:cxnSp>
      </p:grpSp>
      <p:sp>
        <p:nvSpPr>
          <p:cNvPr id="145" name="Google Shape;145;p18"/>
          <p:cNvSpPr/>
          <p:nvPr/>
        </p:nvSpPr>
        <p:spPr>
          <a:xfrm>
            <a:off x="5566474" y="1317356"/>
            <a:ext cx="3228813" cy="4094134"/>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46" name="Google Shape;146;p18"/>
          <p:cNvSpPr txBox="1"/>
          <p:nvPr/>
        </p:nvSpPr>
        <p:spPr>
          <a:xfrm>
            <a:off x="6533634" y="3139677"/>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47" name="Google Shape;147;p18"/>
          <p:cNvGrpSpPr/>
          <p:nvPr/>
        </p:nvGrpSpPr>
        <p:grpSpPr>
          <a:xfrm>
            <a:off x="7948092" y="6222424"/>
            <a:ext cx="1066324" cy="523116"/>
            <a:chOff x="4730507" y="6112670"/>
            <a:chExt cx="1289700" cy="632700"/>
          </a:xfrm>
        </p:grpSpPr>
        <p:sp>
          <p:nvSpPr>
            <p:cNvPr id="148" name="Google Shape;148;p18"/>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49" name="Google Shape;149;p18"/>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50" name="Google Shape;150;p18"/>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9"/>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56" name="Google Shape;156;p19"/>
          <p:cNvSpPr/>
          <p:nvPr/>
        </p:nvSpPr>
        <p:spPr>
          <a:xfrm>
            <a:off x="4649492" y="1317356"/>
            <a:ext cx="4223287" cy="4094134"/>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57" name="Google Shape;157;p19"/>
          <p:cNvSpPr txBox="1"/>
          <p:nvPr/>
        </p:nvSpPr>
        <p:spPr>
          <a:xfrm>
            <a:off x="6068684" y="3152592"/>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158" name="Google Shape;158;p19"/>
          <p:cNvSpPr/>
          <p:nvPr/>
        </p:nvSpPr>
        <p:spPr>
          <a:xfrm>
            <a:off x="258305" y="1317356"/>
            <a:ext cx="4223287" cy="4094134"/>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59" name="Google Shape;159;p19"/>
          <p:cNvSpPr txBox="1"/>
          <p:nvPr/>
        </p:nvSpPr>
        <p:spPr>
          <a:xfrm>
            <a:off x="1729159" y="3139677"/>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60" name="Google Shape;160;p19"/>
          <p:cNvGrpSpPr/>
          <p:nvPr/>
        </p:nvGrpSpPr>
        <p:grpSpPr>
          <a:xfrm>
            <a:off x="7948092" y="6222424"/>
            <a:ext cx="1066324" cy="523116"/>
            <a:chOff x="4730507" y="6112670"/>
            <a:chExt cx="1289700" cy="632700"/>
          </a:xfrm>
        </p:grpSpPr>
        <p:sp>
          <p:nvSpPr>
            <p:cNvPr id="161" name="Google Shape;161;p19"/>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62" name="Google Shape;162;p19"/>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63" name="Google Shape;163;p19"/>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0"/>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69" name="Google Shape;169;p20"/>
          <p:cNvSpPr/>
          <p:nvPr/>
        </p:nvSpPr>
        <p:spPr>
          <a:xfrm>
            <a:off x="349405" y="1197199"/>
            <a:ext cx="8536981" cy="4391184"/>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70" name="Google Shape;170;p20"/>
          <p:cNvSpPr txBox="1"/>
          <p:nvPr/>
        </p:nvSpPr>
        <p:spPr>
          <a:xfrm>
            <a:off x="3963498" y="2933033"/>
            <a:ext cx="128974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BR" sz="1200" b="1">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71" name="Google Shape;171;p20"/>
          <p:cNvGrpSpPr/>
          <p:nvPr/>
        </p:nvGrpSpPr>
        <p:grpSpPr>
          <a:xfrm>
            <a:off x="7948092" y="6222424"/>
            <a:ext cx="1066324" cy="523116"/>
            <a:chOff x="4730507" y="6112670"/>
            <a:chExt cx="1289700" cy="632700"/>
          </a:xfrm>
        </p:grpSpPr>
        <p:sp>
          <p:nvSpPr>
            <p:cNvPr id="172" name="Google Shape;172;p20"/>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73" name="Google Shape;173;p20"/>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74" name="Google Shape;174;p20"/>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1"/>
          <p:cNvSpPr txBox="1"/>
          <p:nvPr/>
        </p:nvSpPr>
        <p:spPr>
          <a:xfrm>
            <a:off x="8072990" y="5591171"/>
            <a:ext cx="97489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80" name="Google Shape;180;p21"/>
          <p:cNvSpPr txBox="1"/>
          <p:nvPr/>
        </p:nvSpPr>
        <p:spPr>
          <a:xfrm>
            <a:off x="252481" y="1232486"/>
            <a:ext cx="517917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2800" b="1">
                <a:solidFill>
                  <a:srgbClr val="181F3F"/>
                </a:solidFill>
                <a:latin typeface="Franklin Gothic"/>
                <a:ea typeface="Franklin Gothic"/>
                <a:cs typeface="Franklin Gothic"/>
                <a:sym typeface="Franklin Gothic"/>
              </a:rPr>
              <a:t>Click to edit Master Title Style</a:t>
            </a:r>
            <a:endParaRPr sz="2800" b="1">
              <a:solidFill>
                <a:srgbClr val="181F3F"/>
              </a:solidFill>
              <a:latin typeface="Franklin Gothic"/>
              <a:ea typeface="Franklin Gothic"/>
              <a:cs typeface="Franklin Gothic"/>
              <a:sym typeface="Franklin Gothic"/>
            </a:endParaRPr>
          </a:p>
        </p:txBody>
      </p:sp>
      <p:sp>
        <p:nvSpPr>
          <p:cNvPr id="181" name="Google Shape;181;p21"/>
          <p:cNvSpPr txBox="1"/>
          <p:nvPr/>
        </p:nvSpPr>
        <p:spPr>
          <a:xfrm>
            <a:off x="252480" y="1878248"/>
            <a:ext cx="517917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1600" b="1">
                <a:solidFill>
                  <a:srgbClr val="181F3F"/>
                </a:solidFill>
                <a:latin typeface="Franklin Gothic"/>
                <a:ea typeface="Franklin Gothic"/>
                <a:cs typeface="Franklin Gothic"/>
                <a:sym typeface="Franklin Gothic"/>
              </a:rPr>
              <a:t>Click to edit Subtitle or Main Topics</a:t>
            </a:r>
            <a:endParaRPr sz="1600" b="1">
              <a:solidFill>
                <a:srgbClr val="181F3F"/>
              </a:solidFill>
              <a:latin typeface="Franklin Gothic"/>
              <a:ea typeface="Franklin Gothic"/>
              <a:cs typeface="Franklin Gothic"/>
              <a:sym typeface="Franklin Gothic"/>
            </a:endParaRPr>
          </a:p>
        </p:txBody>
      </p:sp>
      <p:sp>
        <p:nvSpPr>
          <p:cNvPr id="182" name="Google Shape;182;p21"/>
          <p:cNvSpPr txBox="1"/>
          <p:nvPr/>
        </p:nvSpPr>
        <p:spPr>
          <a:xfrm>
            <a:off x="252479" y="2214044"/>
            <a:ext cx="4740055" cy="337117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183" name="Google Shape;183;p21"/>
          <p:cNvSpPr txBox="1"/>
          <p:nvPr/>
        </p:nvSpPr>
        <p:spPr>
          <a:xfrm>
            <a:off x="5481772" y="1666759"/>
            <a:ext cx="3371040" cy="374596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 Loren ipsum dolor sit amet, consextetuer adipiscing elit</a:t>
            </a:r>
            <a:endParaRPr sz="1800" i="1">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600" i="1">
              <a:solidFill>
                <a:schemeClr val="dk1"/>
              </a:solidFill>
              <a:latin typeface="Libre Franklin"/>
              <a:ea typeface="Libre Franklin"/>
              <a:cs typeface="Libre Franklin"/>
              <a:sym typeface="Libre Franklin"/>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800">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181F3F"/>
              </a:buClr>
              <a:buSzPts val="1600"/>
              <a:buFont typeface="Noto Sans Symbols"/>
              <a:buChar char="▪"/>
            </a:pPr>
            <a:r>
              <a:rPr lang="pt-BR" sz="1600" b="1">
                <a:solidFill>
                  <a:srgbClr val="181F3F"/>
                </a:solidFill>
                <a:latin typeface="Franklin Gothic"/>
                <a:ea typeface="Franklin Gothic"/>
                <a:cs typeface="Franklin Gothic"/>
                <a:sym typeface="Franklin Gothic"/>
              </a:rPr>
              <a:t>Click to edit your Topics 4</a:t>
            </a:r>
            <a:endParaRPr/>
          </a:p>
          <a:p>
            <a:pPr marL="0" marR="0" lvl="0" indent="0" algn="l" rtl="0">
              <a:lnSpc>
                <a:spcPct val="150000"/>
              </a:lnSpc>
              <a:spcBef>
                <a:spcPts val="0"/>
              </a:spcBef>
              <a:spcAft>
                <a:spcPts val="0"/>
              </a:spcAft>
              <a:buNone/>
            </a:pPr>
            <a:r>
              <a:rPr lang="pt-BR" sz="1600" i="1">
                <a:solidFill>
                  <a:schemeClr val="dk1"/>
                </a:solidFill>
                <a:latin typeface="Libre Franklin"/>
                <a:ea typeface="Libre Franklin"/>
                <a:cs typeface="Libre Franklin"/>
                <a:sym typeface="Libre Franklin"/>
              </a:rPr>
              <a:t>Add your example</a:t>
            </a:r>
            <a:endParaRPr sz="1600" b="1" i="1">
              <a:solidFill>
                <a:srgbClr val="181F3F"/>
              </a:solidFill>
              <a:latin typeface="Franklin Gothic"/>
              <a:ea typeface="Franklin Gothic"/>
              <a:cs typeface="Franklin Gothic"/>
              <a:sym typeface="Franklin Gothic"/>
            </a:endParaRPr>
          </a:p>
        </p:txBody>
      </p:sp>
      <p:grpSp>
        <p:nvGrpSpPr>
          <p:cNvPr id="184" name="Google Shape;184;p21"/>
          <p:cNvGrpSpPr/>
          <p:nvPr/>
        </p:nvGrpSpPr>
        <p:grpSpPr>
          <a:xfrm>
            <a:off x="7948092" y="6222424"/>
            <a:ext cx="1066324" cy="523116"/>
            <a:chOff x="4730507" y="6112670"/>
            <a:chExt cx="1289700" cy="632700"/>
          </a:xfrm>
        </p:grpSpPr>
        <p:sp>
          <p:nvSpPr>
            <p:cNvPr id="185" name="Google Shape;185;p21"/>
            <p:cNvSpPr/>
            <p:nvPr/>
          </p:nvSpPr>
          <p:spPr>
            <a:xfrm>
              <a:off x="4731990" y="6112670"/>
              <a:ext cx="1136400" cy="632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86" name="Google Shape;186;p21"/>
            <p:cNvSpPr txBox="1"/>
            <p:nvPr/>
          </p:nvSpPr>
          <p:spPr>
            <a:xfrm>
              <a:off x="4730507" y="6113942"/>
              <a:ext cx="1289700" cy="61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r>
                <a:rPr lang="pt-BR" sz="900" b="1">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87" name="Google Shape;187;p21"/>
          <p:cNvSpPr txBox="1"/>
          <p:nvPr/>
        </p:nvSpPr>
        <p:spPr>
          <a:xfrm>
            <a:off x="3176024" y="6283900"/>
            <a:ext cx="4624500" cy="415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pt-BR" sz="2100" b="1">
                <a:solidFill>
                  <a:srgbClr val="181F3F"/>
                </a:solidFill>
                <a:latin typeface="Franklin Gothic"/>
                <a:ea typeface="Franklin Gothic"/>
                <a:cs typeface="Franklin Gothic"/>
                <a:sym typeface="Franklin Gothic"/>
              </a:rPr>
              <a:t>Paper Here</a:t>
            </a:r>
            <a:endParaRPr sz="1500" b="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825</Words>
  <PresentationFormat>Affichage à l'écran (4:3)</PresentationFormat>
  <Paragraphs>269</Paragraphs>
  <Slides>24</Slides>
  <Notes>24</Notes>
  <HiddenSlides>1</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Arial</vt:lpstr>
      <vt:lpstr>Franklin Gothic</vt:lpstr>
      <vt:lpstr>Calibri</vt:lpstr>
      <vt:lpstr>Century Gothic</vt:lpstr>
      <vt:lpstr>Libre Franklin</vt:lpstr>
      <vt:lpstr>Noto Sans Symbols</vt:lpstr>
      <vt:lpstr>Franklin Gothic Heavy</vt:lpstr>
      <vt:lpstr>Simple Light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cp:lastModifiedBy>Nazim.Agoulmine</cp:lastModifiedBy>
  <cp:revision>2</cp:revision>
  <dcterms:modified xsi:type="dcterms:W3CDTF">2025-04-09T16:56:34Z</dcterms:modified>
</cp:coreProperties>
</file>